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8" d="100"/>
          <a:sy n="38" d="100"/>
        </p:scale>
        <p:origin x="-4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-426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8D06F-D752-F640-A696-65B24BAEB374}" type="datetimeFigureOut">
              <a:rPr lang="en-US" smtClean="0"/>
              <a:t>10/6/16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6DACE-549E-8549-8E26-2CF15CAD3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75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6DACE-549E-8549-8E26-2CF15CAD34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7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7F27-24E5-7D4F-AD45-6ED9B078C911}" type="datetimeFigureOut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9D81-BFB2-2645-96A3-F33153D1B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0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7F27-24E5-7D4F-AD45-6ED9B078C911}" type="datetimeFigureOut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9D81-BFB2-2645-96A3-F33153D1B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3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7F27-24E5-7D4F-AD45-6ED9B078C911}" type="datetimeFigureOut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9D81-BFB2-2645-96A3-F33153D1B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3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7F27-24E5-7D4F-AD45-6ED9B078C911}" type="datetimeFigureOut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9D81-BFB2-2645-96A3-F33153D1B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7F27-24E5-7D4F-AD45-6ED9B078C911}" type="datetimeFigureOut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9D81-BFB2-2645-96A3-F33153D1B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38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7F27-24E5-7D4F-AD45-6ED9B078C911}" type="datetimeFigureOut">
              <a:rPr lang="en-US" smtClean="0"/>
              <a:t>10/6/16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9D81-BFB2-2645-96A3-F33153D1B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49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7F27-24E5-7D4F-AD45-6ED9B078C911}" type="datetimeFigureOut">
              <a:rPr lang="en-US" smtClean="0"/>
              <a:t>10/6/16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9D81-BFB2-2645-96A3-F33153D1B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26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7F27-24E5-7D4F-AD45-6ED9B078C911}" type="datetimeFigureOut">
              <a:rPr lang="en-US" smtClean="0"/>
              <a:t>10/6/16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9D81-BFB2-2645-96A3-F33153D1B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0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7F27-24E5-7D4F-AD45-6ED9B078C911}" type="datetimeFigureOut">
              <a:rPr lang="en-US" smtClean="0"/>
              <a:t>10/6/16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9D81-BFB2-2645-96A3-F33153D1B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8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7F27-24E5-7D4F-AD45-6ED9B078C911}" type="datetimeFigureOut">
              <a:rPr lang="en-US" smtClean="0"/>
              <a:t>10/6/16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9D81-BFB2-2645-96A3-F33153D1B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4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7F27-24E5-7D4F-AD45-6ED9B078C911}" type="datetimeFigureOut">
              <a:rPr lang="en-US" smtClean="0"/>
              <a:t>10/6/16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9D81-BFB2-2645-96A3-F33153D1B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1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D7F27-24E5-7D4F-AD45-6ED9B078C911}" type="datetimeFigureOut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C9D81-BFB2-2645-96A3-F33153D1B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4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35971"/>
            <a:ext cx="9143999" cy="147002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Comic Sans MS"/>
                <a:cs typeface="Comic Sans MS"/>
              </a:rPr>
              <a:t>Welcome to </a:t>
            </a:r>
            <a:r>
              <a:rPr lang="en-US" sz="6000" b="1" dirty="0" err="1" smtClean="0">
                <a:latin typeface="Comic Sans MS"/>
                <a:cs typeface="Comic Sans MS"/>
              </a:rPr>
              <a:t>BrainPOP</a:t>
            </a:r>
            <a:r>
              <a:rPr lang="en-US" sz="6000" b="1" dirty="0" smtClean="0">
                <a:latin typeface="Comic Sans MS"/>
                <a:cs typeface="Comic Sans MS"/>
              </a:rPr>
              <a:t>!</a:t>
            </a:r>
            <a:endParaRPr lang="en-US" sz="6000" b="1" dirty="0"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10" y="1115745"/>
            <a:ext cx="6733090" cy="444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78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66" y="0"/>
            <a:ext cx="318638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How to Sign On:</a:t>
            </a:r>
            <a:endParaRPr lang="en-US" b="1" dirty="0">
              <a:latin typeface="Comic Sans MS"/>
              <a:cs typeface="Comic Sans MS"/>
            </a:endParaRPr>
          </a:p>
        </p:txBody>
      </p:sp>
      <p:pic>
        <p:nvPicPr>
          <p:cNvPr id="4" name="Picture 3" descr="Screen Shot 2016-10-05 at 7.28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388" y="0"/>
            <a:ext cx="625778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558437"/>
            <a:ext cx="328935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EVERYONE MUST INSERT:</a:t>
            </a:r>
          </a:p>
          <a:p>
            <a:endParaRPr lang="en-US" dirty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Username: FIRSTNAME531</a:t>
            </a:r>
          </a:p>
          <a:p>
            <a:r>
              <a:rPr lang="en-US" dirty="0" smtClean="0">
                <a:latin typeface="Comic Sans MS"/>
                <a:cs typeface="Comic Sans MS"/>
              </a:rPr>
              <a:t>(Example: lana531)</a:t>
            </a:r>
          </a:p>
          <a:p>
            <a:endParaRPr lang="en-US" dirty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Password: student531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6" name="Frame 5"/>
          <p:cNvSpPr/>
          <p:nvPr/>
        </p:nvSpPr>
        <p:spPr>
          <a:xfrm>
            <a:off x="4152983" y="1373029"/>
            <a:ext cx="1166954" cy="331817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044" y="972562"/>
            <a:ext cx="678051" cy="63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79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05 at 7.48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0" y="1153153"/>
            <a:ext cx="7942724" cy="5704847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4942393" y="1395914"/>
            <a:ext cx="1601702" cy="732283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095" y="0"/>
            <a:ext cx="1292080" cy="12057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526" y="205955"/>
            <a:ext cx="4848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omic Sans MS"/>
                <a:cs typeface="Comic Sans MS"/>
              </a:rPr>
              <a:t>To find assignments:</a:t>
            </a:r>
            <a:endParaRPr lang="en-US" sz="36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9183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4326"/>
            <a:ext cx="9144000" cy="675073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To see assignments and when they are due:</a:t>
            </a:r>
            <a:endParaRPr lang="en-US" sz="2800" dirty="0">
              <a:latin typeface="Comic Sans MS"/>
              <a:cs typeface="Comic Sans MS"/>
            </a:endParaRPr>
          </a:p>
        </p:txBody>
      </p:sp>
      <p:pic>
        <p:nvPicPr>
          <p:cNvPr id="6" name="Picture 5" descr="Screen Shot 2016-10-05 at 7.49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4" y="832888"/>
            <a:ext cx="8697812" cy="6025112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3489419" y="2026347"/>
            <a:ext cx="1475855" cy="423352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274" y="1393594"/>
            <a:ext cx="678051" cy="63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58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10-05 at 8.02.27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1" b="4221"/>
          <a:stretch>
            <a:fillRect/>
          </a:stretch>
        </p:blipFill>
        <p:spPr>
          <a:xfrm>
            <a:off x="457200" y="1201403"/>
            <a:ext cx="8229600" cy="5084948"/>
          </a:xfrm>
        </p:spPr>
      </p:pic>
      <p:sp>
        <p:nvSpPr>
          <p:cNvPr id="5" name="TextBox 4"/>
          <p:cNvSpPr txBox="1"/>
          <p:nvPr/>
        </p:nvSpPr>
        <p:spPr>
          <a:xfrm>
            <a:off x="0" y="501890"/>
            <a:ext cx="8915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mic Sans MS"/>
                <a:cs typeface="Comic Sans MS"/>
              </a:rPr>
              <a:t>To submit your quiz and/or to see your results:</a:t>
            </a:r>
            <a:endParaRPr lang="en-US" sz="2800" b="1" dirty="0">
              <a:latin typeface="Comic Sans MS"/>
              <a:cs typeface="Comic Sans MS"/>
            </a:endParaRPr>
          </a:p>
        </p:txBody>
      </p:sp>
      <p:sp>
        <p:nvSpPr>
          <p:cNvPr id="6" name="Frame 5"/>
          <p:cNvSpPr/>
          <p:nvPr/>
        </p:nvSpPr>
        <p:spPr>
          <a:xfrm>
            <a:off x="3592388" y="4291847"/>
            <a:ext cx="2025008" cy="423352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325" y="3807838"/>
            <a:ext cx="678051" cy="63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81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25805" y="-160187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Choose your class and press </a:t>
            </a: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submit:</a:t>
            </a:r>
            <a:endParaRPr lang="en-US" sz="28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05 at 8.02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632"/>
            <a:ext cx="9144000" cy="6194367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2894503" y="2323837"/>
            <a:ext cx="2025008" cy="423352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511" y="1691084"/>
            <a:ext cx="678051" cy="6327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58751">
            <a:off x="5752025" y="2447936"/>
            <a:ext cx="2460824" cy="22964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5855">
            <a:off x="5647471" y="3305564"/>
            <a:ext cx="2885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mic Sans MS"/>
                <a:cs typeface="Comic Sans MS"/>
              </a:rPr>
              <a:t>PRESS SUBMIT</a:t>
            </a:r>
            <a:endParaRPr lang="en-US" sz="20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86979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59</Words>
  <Application>Microsoft Macintosh PowerPoint</Application>
  <PresentationFormat>On-screen Show (4:3)</PresentationFormat>
  <Paragraphs>14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Welcome to BrainPOP!</vt:lpstr>
      <vt:lpstr>How to Sign On:</vt:lpstr>
      <vt:lpstr>PowerPoint Presentation</vt:lpstr>
      <vt:lpstr>To see assignments and when they are due:</vt:lpstr>
      <vt:lpstr>PowerPoint Presentation</vt:lpstr>
      <vt:lpstr>Choose your class and press submit: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BrainPOP!</dc:title>
  <dc:creator>Lana</dc:creator>
  <cp:lastModifiedBy>User</cp:lastModifiedBy>
  <cp:revision>5</cp:revision>
  <dcterms:created xsi:type="dcterms:W3CDTF">2016-10-05T23:39:16Z</dcterms:created>
  <dcterms:modified xsi:type="dcterms:W3CDTF">2016-10-06T18:57:21Z</dcterms:modified>
</cp:coreProperties>
</file>